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958" r:id="rId2"/>
    <p:sldId id="959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6DBC2-4B83-4E05-8339-32826F083F81}" type="datetimeFigureOut">
              <a:rPr lang="fr-FR" smtClean="0"/>
              <a:t>21/02/2021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23597E-AFB2-47AD-894A-3EC1337FA467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2-10</a:t>
            </a:r>
          </a:p>
          <a:p>
            <a:pPr algn="l"/>
            <a:endParaRPr lang="fr-FR" b="1" dirty="0"/>
          </a:p>
          <a:p>
            <a:pPr algn="l"/>
            <a:r>
              <a:rPr lang="fr-FR" b="1" dirty="0" smtClean="0"/>
              <a:t>				</a:t>
            </a:r>
            <a:r>
              <a:rPr lang="fr-FR" dirty="0" smtClean="0"/>
              <a:t>Vous êtes à l’entame</a:t>
            </a:r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Comptez le nombre de cartes maîtresses</a:t>
            </a:r>
          </a:p>
          <a:p>
            <a:pPr algn="l"/>
            <a:r>
              <a:rPr lang="fr-FR" dirty="0" smtClean="0"/>
              <a:t>Déduire les cartes que doit posséder le partenaire pour que le camp de la défense réalise 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3 levées à Cœur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4 levées à Carreau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2 levées à Trèfle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2 levées à Pique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FR" dirty="0" smtClean="0"/>
              <a:t>4 levées à Cœur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377884" y="1478417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9 7 4 3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D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D V 5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4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205419" y="1730976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457825" y="3182929"/>
            <a:ext cx="638175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</a:t>
            </a:r>
            <a:endParaRPr lang="fr-FR" sz="2400" b="1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552824" y="4093177"/>
            <a:ext cx="2390776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Roi</a:t>
            </a:r>
            <a:endParaRPr lang="fr-FR" sz="2400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3552823" y="4540980"/>
            <a:ext cx="2390777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As</a:t>
            </a:r>
            <a:endParaRPr lang="fr-FR" sz="2400" b="1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3552822" y="4988527"/>
            <a:ext cx="2390778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Ro</a:t>
            </a:r>
            <a:r>
              <a:rPr lang="fr-FR" sz="2400" b="1" dirty="0" smtClean="0"/>
              <a:t>i</a:t>
            </a:r>
            <a:endParaRPr lang="fr-FR" sz="2400" b="1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3552821" y="5432532"/>
            <a:ext cx="2390779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As et Roi</a:t>
            </a:r>
            <a:endParaRPr lang="fr-FR" sz="2400" b="1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3552820" y="5913674"/>
            <a:ext cx="2390780" cy="30737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Roi et Valet 4</a:t>
            </a:r>
            <a:r>
              <a:rPr lang="fr-FR" sz="2400" b="1" baseline="30000" dirty="0" smtClean="0"/>
              <a:t>émes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54434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32677"/>
            <a:ext cx="9144000" cy="615821"/>
          </a:xfrm>
        </p:spPr>
        <p:txBody>
          <a:bodyPr>
            <a:noAutofit/>
          </a:bodyPr>
          <a:lstStyle/>
          <a:p>
            <a:r>
              <a:rPr lang="fr-FR" sz="4000" dirty="0" smtClean="0">
                <a:latin typeface="+mn-lt"/>
              </a:rPr>
              <a:t>Chapitre 2 - Leçon </a:t>
            </a:r>
            <a:r>
              <a:rPr lang="fr-FR" sz="4000" dirty="0">
                <a:latin typeface="+mn-lt"/>
              </a:rPr>
              <a:t>4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0659" y="848497"/>
            <a:ext cx="11640065" cy="5782961"/>
          </a:xfrm>
        </p:spPr>
        <p:txBody>
          <a:bodyPr>
            <a:normAutofit/>
          </a:bodyPr>
          <a:lstStyle/>
          <a:p>
            <a:r>
              <a:rPr lang="fr-FR" b="1" dirty="0" smtClean="0"/>
              <a:t>Exercice 2-11</a:t>
            </a:r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endParaRPr lang="fr-FR" b="1" dirty="0"/>
          </a:p>
          <a:p>
            <a:pPr algn="l"/>
            <a:endParaRPr lang="fr-FR" b="1" dirty="0" smtClean="0"/>
          </a:p>
          <a:p>
            <a:pPr algn="l"/>
            <a:r>
              <a:rPr lang="fr-FR" dirty="0" smtClean="0"/>
              <a:t>		 </a:t>
            </a:r>
            <a:r>
              <a:rPr lang="fr-FR" b="1" dirty="0"/>
              <a:t/>
            </a:r>
            <a:br>
              <a:rPr lang="fr-FR" b="1" dirty="0"/>
            </a:br>
            <a:r>
              <a:rPr lang="fr-FR" b="1" dirty="0" smtClean="0"/>
              <a:t>		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78155" y="132862"/>
            <a:ext cx="812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 smtClean="0"/>
              <a:t>Alain Raynaud</a:t>
            </a:r>
            <a:endParaRPr lang="fr-FR" sz="800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230659" y="2716667"/>
            <a:ext cx="1680310" cy="139888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A R D 10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9 8 4 2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7 3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A D V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033969" y="3007326"/>
            <a:ext cx="978967" cy="94198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N</a:t>
            </a:r>
          </a:p>
          <a:p>
            <a:pPr algn="ctr"/>
            <a:r>
              <a:rPr lang="fr-FR" b="1" dirty="0" smtClean="0"/>
              <a:t>O        </a:t>
            </a:r>
            <a:r>
              <a:rPr lang="fr-FR" b="1" dirty="0" smtClean="0">
                <a:solidFill>
                  <a:schemeClr val="bg1"/>
                </a:solidFill>
              </a:rPr>
              <a:t>E</a:t>
            </a:r>
          </a:p>
          <a:p>
            <a:pPr algn="ctr"/>
            <a:r>
              <a:rPr lang="fr-FR" b="1" dirty="0"/>
              <a:t>S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1683298" y="1348689"/>
            <a:ext cx="1698078" cy="14234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>
                <a:solidFill>
                  <a:schemeClr val="tx1"/>
                </a:solidFill>
              </a:rPr>
              <a:t>♠ </a:t>
            </a:r>
            <a:r>
              <a:rPr lang="fr-FR" sz="2400" b="1" dirty="0" smtClean="0">
                <a:solidFill>
                  <a:schemeClr val="tx1"/>
                </a:solidFill>
              </a:rPr>
              <a:t>9 8 4 3 2</a:t>
            </a:r>
          </a:p>
          <a:p>
            <a:r>
              <a:rPr lang="fr-FR" sz="2400" dirty="0" smtClean="0">
                <a:solidFill>
                  <a:srgbClr val="FF0000"/>
                </a:solidFill>
              </a:rPr>
              <a:t>♥ </a:t>
            </a:r>
            <a:r>
              <a:rPr lang="fr-FR" sz="2400" b="1" dirty="0" smtClean="0">
                <a:solidFill>
                  <a:schemeClr val="tx1"/>
                </a:solidFill>
              </a:rPr>
              <a:t>A R V 7</a:t>
            </a:r>
          </a:p>
          <a:p>
            <a:r>
              <a:rPr lang="fr-FR" sz="2400" dirty="0" smtClean="0">
                <a:solidFill>
                  <a:srgbClr val="FFC000"/>
                </a:solidFill>
              </a:rPr>
              <a:t>♦ </a:t>
            </a:r>
            <a:r>
              <a:rPr lang="fr-FR" sz="2400" b="1" dirty="0" smtClean="0">
                <a:solidFill>
                  <a:schemeClr val="tx1"/>
                </a:solidFill>
              </a:rPr>
              <a:t>R 8 7</a:t>
            </a:r>
          </a:p>
          <a:p>
            <a:r>
              <a:rPr lang="fr-FR" sz="2400" dirty="0" smtClean="0">
                <a:solidFill>
                  <a:srgbClr val="00B050"/>
                </a:solidFill>
              </a:rPr>
              <a:t>♣ </a:t>
            </a:r>
            <a:r>
              <a:rPr lang="fr-FR" sz="2400" b="1" dirty="0" smtClean="0">
                <a:solidFill>
                  <a:schemeClr val="tx1"/>
                </a:solidFill>
              </a:rPr>
              <a:t>R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749041" y="1348689"/>
            <a:ext cx="81216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Comptez le nombre de cartes maîtresses avant l’entame</a:t>
            </a:r>
          </a:p>
          <a:p>
            <a:r>
              <a:rPr lang="fr-FR" sz="2400" b="1" dirty="0" smtClean="0"/>
              <a:t>Trois à Pique et une à Trèfle</a:t>
            </a:r>
          </a:p>
          <a:p>
            <a:r>
              <a:rPr lang="fr-FR" sz="2400" dirty="0" smtClean="0"/>
              <a:t>Refaire le compte à la vue du mort</a:t>
            </a:r>
          </a:p>
          <a:p>
            <a:r>
              <a:rPr lang="fr-FR" sz="2400" b="1" dirty="0" smtClean="0"/>
              <a:t>Deux levées à Trèfle en plus car le Roi est sec, plus peut-être une levée à Pique : si Est et Sud fournissent, comme il n’y a que quatre cartes cachées, le Valet tombera alors sur le Roi ou la Dame et le 10 de Pique deviendra maître</a:t>
            </a:r>
          </a:p>
        </p:txBody>
      </p:sp>
    </p:spTree>
    <p:extLst>
      <p:ext uri="{BB962C8B-B14F-4D97-AF65-F5344CB8AC3E}">
        <p14:creationId xmlns:p14="http://schemas.microsoft.com/office/powerpoint/2010/main" val="1279046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1299</TotalTime>
  <Words>162</Words>
  <Application>Microsoft Office PowerPoint</Application>
  <PresentationFormat>Grand écran</PresentationFormat>
  <Paragraphs>56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Chapitre 2 - Leçon 4</vt:lpstr>
      <vt:lpstr>Chapitre 2 - Leçon 4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 5 (la notion d’atout)</dc:title>
  <dc:creator>Comité</dc:creator>
  <cp:lastModifiedBy>alain raynaud</cp:lastModifiedBy>
  <cp:revision>133</cp:revision>
  <dcterms:created xsi:type="dcterms:W3CDTF">2018-10-04T06:59:00Z</dcterms:created>
  <dcterms:modified xsi:type="dcterms:W3CDTF">2021-02-21T18:18:54Z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1033-10.2.0.6020</vt:lpwstr>
  </property>
</Properties>
</file>